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3" r:id="rId3"/>
    <p:sldId id="264" r:id="rId4"/>
    <p:sldId id="265" r:id="rId5"/>
    <p:sldId id="267" r:id="rId6"/>
    <p:sldId id="266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5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167" indent="0" algn="ctr">
              <a:buNone/>
              <a:defRPr sz="1999"/>
            </a:lvl2pPr>
            <a:lvl3pPr marL="914335" indent="0" algn="ctr">
              <a:buNone/>
              <a:defRPr sz="1800"/>
            </a:lvl3pPr>
            <a:lvl4pPr marL="1371501" indent="0" algn="ctr">
              <a:buNone/>
              <a:defRPr sz="1600"/>
            </a:lvl4pPr>
            <a:lvl5pPr marL="1828669" indent="0" algn="ctr">
              <a:buNone/>
              <a:defRPr sz="1600"/>
            </a:lvl5pPr>
            <a:lvl6pPr marL="2285836" indent="0" algn="ctr">
              <a:buNone/>
              <a:defRPr sz="1600"/>
            </a:lvl6pPr>
            <a:lvl7pPr marL="2743004" indent="0" algn="ctr">
              <a:buNone/>
              <a:defRPr sz="1600"/>
            </a:lvl7pPr>
            <a:lvl8pPr marL="3200171" indent="0" algn="ctr">
              <a:buNone/>
              <a:defRPr sz="1600"/>
            </a:lvl8pPr>
            <a:lvl9pPr marL="3657338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3149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2764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159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36612" y="996951"/>
            <a:ext cx="360869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356945" y="1125623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5530703" y="126381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5704461" y="140201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1702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36612" y="996951"/>
            <a:ext cx="360869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356945" y="1125623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5530703" y="126381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5704461" y="140201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1811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36612" y="996951"/>
            <a:ext cx="360869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356945" y="1125623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5530703" y="126381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5704461" y="140201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61874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36612" y="996951"/>
            <a:ext cx="360869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356945" y="1125623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5530703" y="126381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5704461" y="140201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3284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36612" y="996951"/>
            <a:ext cx="360869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356945" y="1125623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5530703" y="126381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5704461" y="140201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75856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36612" y="996951"/>
            <a:ext cx="360869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356945" y="1125623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5530703" y="126381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5704461" y="140201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80175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36612" y="996951"/>
            <a:ext cx="360869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356945" y="1125623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5530703" y="126381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5704461" y="140201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6627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36612" y="996951"/>
            <a:ext cx="360869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356945" y="1125623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5530703" y="126381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5704461" y="140201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399" indent="0">
              <a:buNone/>
              <a:defRPr sz="2400"/>
            </a:lvl3pPr>
            <a:lvl4pPr marL="1371598" indent="0">
              <a:buNone/>
              <a:defRPr sz="1999"/>
            </a:lvl4pPr>
            <a:lvl5pPr marL="1828797" indent="0">
              <a:buNone/>
              <a:defRPr sz="1999"/>
            </a:lvl5pPr>
            <a:lvl6pPr marL="2285998" indent="0">
              <a:buNone/>
              <a:defRPr sz="1999"/>
            </a:lvl6pPr>
            <a:lvl7pPr marL="2743197" indent="0">
              <a:buNone/>
              <a:defRPr sz="1999"/>
            </a:lvl7pPr>
            <a:lvl8pPr marL="3200396" indent="0">
              <a:buNone/>
              <a:defRPr sz="1999"/>
            </a:lvl8pPr>
            <a:lvl9pPr marL="3657596" indent="0">
              <a:buNone/>
              <a:defRPr sz="1999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7887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70417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FA909B-0BEB-43B7-97B2-A9E0122C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F38BB05-5D97-439B-8DB3-E11A1911F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1DA211-5D64-4047-8E2E-4D7D0C9C5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E1E91FD-FA1A-4F36-B8C1-775E70404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648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167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3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0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6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3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0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17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33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067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6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6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635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167" indent="0">
              <a:buNone/>
              <a:defRPr sz="1999" b="1"/>
            </a:lvl2pPr>
            <a:lvl3pPr marL="914335" indent="0">
              <a:buNone/>
              <a:defRPr sz="1800" b="1"/>
            </a:lvl3pPr>
            <a:lvl4pPr marL="1371501" indent="0">
              <a:buNone/>
              <a:defRPr sz="1600" b="1"/>
            </a:lvl4pPr>
            <a:lvl5pPr marL="1828669" indent="0">
              <a:buNone/>
              <a:defRPr sz="1600" b="1"/>
            </a:lvl5pPr>
            <a:lvl6pPr marL="2285836" indent="0">
              <a:buNone/>
              <a:defRPr sz="1600" b="1"/>
            </a:lvl6pPr>
            <a:lvl7pPr marL="2743004" indent="0">
              <a:buNone/>
              <a:defRPr sz="1600" b="1"/>
            </a:lvl7pPr>
            <a:lvl8pPr marL="3200171" indent="0">
              <a:buNone/>
              <a:defRPr sz="1600" b="1"/>
            </a:lvl8pPr>
            <a:lvl9pPr marL="3657338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167" indent="0">
              <a:buNone/>
              <a:defRPr sz="1999" b="1"/>
            </a:lvl2pPr>
            <a:lvl3pPr marL="914335" indent="0">
              <a:buNone/>
              <a:defRPr sz="1800" b="1"/>
            </a:lvl3pPr>
            <a:lvl4pPr marL="1371501" indent="0">
              <a:buNone/>
              <a:defRPr sz="1600" b="1"/>
            </a:lvl4pPr>
            <a:lvl5pPr marL="1828669" indent="0">
              <a:buNone/>
              <a:defRPr sz="1600" b="1"/>
            </a:lvl5pPr>
            <a:lvl6pPr marL="2285836" indent="0">
              <a:buNone/>
              <a:defRPr sz="1600" b="1"/>
            </a:lvl6pPr>
            <a:lvl7pPr marL="2743004" indent="0">
              <a:buNone/>
              <a:defRPr sz="1600" b="1"/>
            </a:lvl7pPr>
            <a:lvl8pPr marL="3200171" indent="0">
              <a:buNone/>
              <a:defRPr sz="1600" b="1"/>
            </a:lvl8pPr>
            <a:lvl9pPr marL="3657338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1922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0202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956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7" indent="0">
              <a:buNone/>
              <a:defRPr sz="1400"/>
            </a:lvl2pPr>
            <a:lvl3pPr marL="914335" indent="0">
              <a:buNone/>
              <a:defRPr sz="1200"/>
            </a:lvl3pPr>
            <a:lvl4pPr marL="1371501" indent="0">
              <a:buNone/>
              <a:defRPr sz="1000"/>
            </a:lvl4pPr>
            <a:lvl5pPr marL="1828669" indent="0">
              <a:buNone/>
              <a:defRPr sz="1000"/>
            </a:lvl5pPr>
            <a:lvl6pPr marL="2285836" indent="0">
              <a:buNone/>
              <a:defRPr sz="1000"/>
            </a:lvl6pPr>
            <a:lvl7pPr marL="2743004" indent="0">
              <a:buNone/>
              <a:defRPr sz="1000"/>
            </a:lvl7pPr>
            <a:lvl8pPr marL="3200171" indent="0">
              <a:buNone/>
              <a:defRPr sz="1000"/>
            </a:lvl8pPr>
            <a:lvl9pPr marL="3657338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123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67" indent="0">
              <a:buNone/>
              <a:defRPr sz="2800"/>
            </a:lvl2pPr>
            <a:lvl3pPr marL="914335" indent="0">
              <a:buNone/>
              <a:defRPr sz="2399"/>
            </a:lvl3pPr>
            <a:lvl4pPr marL="1371501" indent="0">
              <a:buNone/>
              <a:defRPr sz="1999"/>
            </a:lvl4pPr>
            <a:lvl5pPr marL="1828669" indent="0">
              <a:buNone/>
              <a:defRPr sz="1999"/>
            </a:lvl5pPr>
            <a:lvl6pPr marL="2285836" indent="0">
              <a:buNone/>
              <a:defRPr sz="1999"/>
            </a:lvl6pPr>
            <a:lvl7pPr marL="2743004" indent="0">
              <a:buNone/>
              <a:defRPr sz="1999"/>
            </a:lvl7pPr>
            <a:lvl8pPr marL="3200171" indent="0">
              <a:buNone/>
              <a:defRPr sz="1999"/>
            </a:lvl8pPr>
            <a:lvl9pPr marL="3657338" indent="0">
              <a:buNone/>
              <a:defRPr sz="1999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7" indent="0">
              <a:buNone/>
              <a:defRPr sz="1400"/>
            </a:lvl2pPr>
            <a:lvl3pPr marL="914335" indent="0">
              <a:buNone/>
              <a:defRPr sz="1200"/>
            </a:lvl3pPr>
            <a:lvl4pPr marL="1371501" indent="0">
              <a:buNone/>
              <a:defRPr sz="1000"/>
            </a:lvl4pPr>
            <a:lvl5pPr marL="1828669" indent="0">
              <a:buNone/>
              <a:defRPr sz="1000"/>
            </a:lvl5pPr>
            <a:lvl6pPr marL="2285836" indent="0">
              <a:buNone/>
              <a:defRPr sz="1000"/>
            </a:lvl6pPr>
            <a:lvl7pPr marL="2743004" indent="0">
              <a:buNone/>
              <a:defRPr sz="1000"/>
            </a:lvl7pPr>
            <a:lvl8pPr marL="3200171" indent="0">
              <a:buNone/>
              <a:defRPr sz="1000"/>
            </a:lvl8pPr>
            <a:lvl9pPr marL="3657338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92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2512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l" defTabSz="91433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3" indent="-228583" algn="l" defTabSz="91433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1" indent="-228583" algn="l" defTabSz="91433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8" indent="-228583" algn="l" defTabSz="91433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6" indent="-228583" algn="l" defTabSz="91433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53" indent="-228583" algn="l" defTabSz="91433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9" indent="-228583" algn="l" defTabSz="91433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87" indent="-228583" algn="l" defTabSz="91433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54" indent="-228583" algn="l" defTabSz="91433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22" indent="-228583" algn="l" defTabSz="91433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5" algn="l" defTabSz="9143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01" algn="l" defTabSz="9143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9" algn="l" defTabSz="9143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6" algn="l" defTabSz="9143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04" algn="l" defTabSz="9143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71" algn="l" defTabSz="9143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38" algn="l" defTabSz="9143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3.png"/><Relationship Id="rId3" Type="http://schemas.microsoft.com/office/2007/relationships/media" Target="../media/media1.mp4"/><Relationship Id="rId7" Type="http://schemas.microsoft.com/office/2007/relationships/media" Target="../media/media4.mp4"/><Relationship Id="rId12" Type="http://schemas.openxmlformats.org/officeDocument/2006/relationships/image" Target="../media/image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video" Target="../media/media2.mp4"/><Relationship Id="rId11" Type="http://schemas.openxmlformats.org/officeDocument/2006/relationships/image" Target="../media/image4.png"/><Relationship Id="rId5" Type="http://schemas.microsoft.com/office/2007/relationships/media" Target="../media/media2.mp4"/><Relationship Id="rId10" Type="http://schemas.openxmlformats.org/officeDocument/2006/relationships/image" Target="../media/image1.png"/><Relationship Id="rId4" Type="http://schemas.openxmlformats.org/officeDocument/2006/relationships/video" Target="../media/media1.mp4"/><Relationship Id="rId9" Type="http://schemas.openxmlformats.org/officeDocument/2006/relationships/slideLayout" Target="../slideLayouts/slideLayout5.xml"/><Relationship Id="rId1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0418885" y="325315"/>
            <a:ext cx="1529861" cy="5363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6443B9C5-54D7-4BF2-8134-B84A76C27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2820" y="259265"/>
            <a:ext cx="3902550" cy="668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0" marR="0" lvl="0" indent="0" algn="l" defTabSz="829178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r>
              <a:rPr kumimoji="0" lang="ru-RU" altLang="ru-RU" sz="3648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9A9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Группа №5</a:t>
            </a:r>
            <a:endParaRPr kumimoji="0" lang="ru-RU" altLang="ru-RU" sz="3648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 marL="0" marR="0" lvl="0" indent="0" algn="l" defTabSz="829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endParaRPr kumimoji="0" lang="ru-RU" altLang="ru-RU" sz="1596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8" name="Заголовок 1"/>
          <p:cNvSpPr>
            <a:spLocks noGrp="1"/>
          </p:cNvSpPr>
          <p:nvPr>
            <p:ph type="title"/>
          </p:nvPr>
        </p:nvSpPr>
        <p:spPr>
          <a:xfrm>
            <a:off x="838200" y="1085954"/>
            <a:ext cx="10515600" cy="661570"/>
          </a:xfrm>
        </p:spPr>
        <p:txBody>
          <a:bodyPr>
            <a:normAutofit/>
          </a:bodyPr>
          <a:lstStyle/>
          <a:p>
            <a:r>
              <a:rPr lang="ru-RU" sz="3600" dirty="0" smtClean="0"/>
              <a:t>Цели и задачи</a:t>
            </a:r>
            <a:endParaRPr lang="ru-RU" sz="3600" dirty="0"/>
          </a:p>
        </p:txBody>
      </p:sp>
      <p:sp>
        <p:nvSpPr>
          <p:cNvPr id="10" name="Объект 2"/>
          <p:cNvSpPr>
            <a:spLocks noGrp="1"/>
          </p:cNvSpPr>
          <p:nvPr>
            <p:ph idx="1"/>
          </p:nvPr>
        </p:nvSpPr>
        <p:spPr>
          <a:xfrm>
            <a:off x="838200" y="1747524"/>
            <a:ext cx="7971692" cy="434554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ru-RU" sz="2000" dirty="0" smtClean="0">
                <a:cs typeface="Times New Roman" panose="02020603050405020304" pitchFamily="18" charset="0"/>
              </a:rPr>
              <a:t>Цель проекта</a:t>
            </a:r>
            <a:r>
              <a:rPr lang="en-US" sz="2000" dirty="0" smtClean="0">
                <a:cs typeface="Times New Roman" panose="02020603050405020304" pitchFamily="18" charset="0"/>
              </a:rPr>
              <a:t>: </a:t>
            </a:r>
            <a:r>
              <a:rPr lang="ru-RU" sz="2000" b="0" dirty="0">
                <a:cs typeface="Times New Roman" panose="02020603050405020304" pitchFamily="18" charset="0"/>
              </a:rPr>
              <a:t>р</a:t>
            </a:r>
            <a:r>
              <a:rPr lang="ru-RU" sz="2000" b="0" dirty="0" smtClean="0">
                <a:cs typeface="Times New Roman" panose="02020603050405020304" pitchFamily="18" charset="0"/>
              </a:rPr>
              <a:t>азработка робота-паука с турелью на базе Arduino </a:t>
            </a:r>
            <a:r>
              <a:rPr lang="en-US" sz="2000" b="0" dirty="0" smtClean="0">
                <a:cs typeface="Times New Roman" panose="02020603050405020304" pitchFamily="18" charset="0"/>
              </a:rPr>
              <a:t>Mega 2560.</a:t>
            </a:r>
          </a:p>
          <a:p>
            <a:pPr marL="0" indent="0">
              <a:buNone/>
            </a:pPr>
            <a:endParaRPr lang="en-US" sz="2000" b="0" dirty="0" smtClean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000" dirty="0" smtClean="0">
                <a:cs typeface="Times New Roman" panose="02020603050405020304" pitchFamily="18" charset="0"/>
              </a:rPr>
              <a:t>Задачи</a:t>
            </a:r>
            <a:r>
              <a:rPr lang="en-US" sz="2000" dirty="0" smtClean="0">
                <a:cs typeface="Times New Roman" panose="02020603050405020304" pitchFamily="18" charset="0"/>
              </a:rPr>
              <a:t>: 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800" b="0" dirty="0" smtClean="0">
                <a:cs typeface="Times New Roman" panose="02020603050405020304" pitchFamily="18" charset="0"/>
              </a:rPr>
              <a:t>Изучить механику передвижения пауков, разработать схему взаимодействия </a:t>
            </a:r>
            <a:r>
              <a:rPr lang="en-US" sz="1800" b="0" dirty="0" smtClean="0">
                <a:cs typeface="Times New Roman" panose="02020603050405020304" pitchFamily="18" charset="0"/>
              </a:rPr>
              <a:t>Arduino </a:t>
            </a:r>
            <a:r>
              <a:rPr lang="ru-RU" sz="1800" b="0" dirty="0" smtClean="0">
                <a:cs typeface="Times New Roman" panose="02020603050405020304" pitchFamily="18" charset="0"/>
              </a:rPr>
              <a:t>с </a:t>
            </a:r>
            <a:r>
              <a:rPr lang="en-US" sz="1800" b="0" dirty="0" smtClean="0">
                <a:cs typeface="Times New Roman" panose="02020603050405020304" pitchFamily="18" charset="0"/>
              </a:rPr>
              <a:t>“</a:t>
            </a:r>
            <a:r>
              <a:rPr lang="ru-RU" sz="1800" b="0" dirty="0" smtClean="0">
                <a:cs typeface="Times New Roman" panose="02020603050405020304" pitchFamily="18" charset="0"/>
              </a:rPr>
              <a:t>железом</a:t>
            </a:r>
            <a:r>
              <a:rPr lang="en-US" sz="1800" b="0" dirty="0" smtClean="0">
                <a:cs typeface="Times New Roman" panose="02020603050405020304" pitchFamily="18" charset="0"/>
              </a:rPr>
              <a:t>”</a:t>
            </a:r>
            <a:r>
              <a:rPr lang="ru-RU" sz="1800" b="0" dirty="0" smtClean="0">
                <a:cs typeface="Times New Roman" panose="02020603050405020304" pitchFamily="18" charset="0"/>
              </a:rPr>
              <a:t>.</a:t>
            </a:r>
            <a:endParaRPr lang="ru-RU" sz="1800" b="0" dirty="0" smtClean="0"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1800" b="0" dirty="0" smtClean="0">
                <a:cs typeface="Times New Roman" panose="02020603050405020304" pitchFamily="18" charset="0"/>
              </a:rPr>
              <a:t>Разработка прототипа робота-паука, способного перемещаться во все стороны (с учетом будущего размещения на спине робота турели).</a:t>
            </a:r>
            <a:endParaRPr lang="en-US" sz="1800" b="0" dirty="0" smtClean="0"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1800" b="0" dirty="0" smtClean="0">
                <a:cs typeface="Times New Roman" panose="02020603050405020304" pitchFamily="18" charset="0"/>
              </a:rPr>
              <a:t>Разработка программы взаимодействия платы </a:t>
            </a:r>
            <a:r>
              <a:rPr lang="en-US" sz="1800" b="0" dirty="0" smtClean="0">
                <a:cs typeface="Times New Roman" panose="02020603050405020304" pitchFamily="18" charset="0"/>
              </a:rPr>
              <a:t>Arduino </a:t>
            </a:r>
            <a:r>
              <a:rPr lang="ru-RU" sz="1800" b="0" dirty="0" smtClean="0">
                <a:cs typeface="Times New Roman" panose="02020603050405020304" pitchFamily="18" charset="0"/>
              </a:rPr>
              <a:t> с компьютером</a:t>
            </a:r>
            <a:r>
              <a:rPr lang="en-US" sz="1800" b="0" dirty="0" smtClean="0">
                <a:cs typeface="Times New Roman" panose="02020603050405020304" pitchFamily="18" charset="0"/>
              </a:rPr>
              <a:t>/</a:t>
            </a:r>
            <a:r>
              <a:rPr lang="ru-RU" sz="1800" b="0" dirty="0" smtClean="0">
                <a:cs typeface="Times New Roman" panose="02020603050405020304" pitchFamily="18" charset="0"/>
              </a:rPr>
              <a:t>телефоном посредством модулей </a:t>
            </a:r>
            <a:r>
              <a:rPr lang="en-US" sz="1800" b="0" dirty="0" smtClean="0">
                <a:cs typeface="Times New Roman" panose="02020603050405020304" pitchFamily="18" charset="0"/>
              </a:rPr>
              <a:t>Bluetoooth/Wi-Fi</a:t>
            </a:r>
            <a:r>
              <a:rPr lang="ru-RU" sz="1800" b="0" dirty="0" smtClean="0">
                <a:cs typeface="Times New Roman" panose="02020603050405020304" pitchFamily="18" charset="0"/>
              </a:rPr>
              <a:t>, а также модули ответственные за автономную работу робота-паука</a:t>
            </a:r>
            <a:r>
              <a:rPr lang="en-US" sz="1800" b="0" dirty="0" smtClean="0">
                <a:cs typeface="Times New Roman" panose="02020603050405020304" pitchFamily="18" charset="0"/>
              </a:rPr>
              <a:t>.</a:t>
            </a:r>
            <a:endParaRPr lang="ru-RU" sz="1800" b="0" dirty="0" smtClean="0"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1800" b="0" dirty="0" smtClean="0">
                <a:cs typeface="Times New Roman" panose="02020603050405020304" pitchFamily="18" charset="0"/>
              </a:rPr>
              <a:t>Реализовать прототип турели с движением по горизонтали и вертикали.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800" b="0" dirty="0" smtClean="0">
                <a:cs typeface="Times New Roman" panose="02020603050405020304" pitchFamily="18" charset="0"/>
              </a:rPr>
              <a:t>Соединить воедино робота-паука с турелью и провести финальные тесты.</a:t>
            </a:r>
            <a:endParaRPr lang="ru-RU" sz="1800" b="0" dirty="0">
              <a:cs typeface="Times New Roman" panose="02020603050405020304" pitchFamily="18" charset="0"/>
            </a:endParaRPr>
          </a:p>
        </p:txBody>
      </p:sp>
      <p:pic>
        <p:nvPicPr>
          <p:cNvPr id="4" name="Az8aCW4 - Imgu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978210" y="1747524"/>
            <a:ext cx="2970536" cy="1670927"/>
          </a:xfrm>
          <a:prstGeom prst="rect">
            <a:avLst/>
          </a:prstGeom>
        </p:spPr>
      </p:pic>
      <p:pic>
        <p:nvPicPr>
          <p:cNvPr id="5" name="RGN5i3K - Imgur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982926" y="3617069"/>
            <a:ext cx="2956700" cy="166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45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96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0418885" y="325315"/>
            <a:ext cx="1529861" cy="5363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6443B9C5-54D7-4BF2-8134-B84A76C27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2820" y="259265"/>
            <a:ext cx="3902550" cy="668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0" marR="0" lvl="0" indent="0" algn="l" defTabSz="829178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r>
              <a:rPr kumimoji="0" lang="ru-RU" altLang="ru-RU" sz="3648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9A9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Группа №5</a:t>
            </a:r>
            <a:endParaRPr kumimoji="0" lang="ru-RU" altLang="ru-RU" sz="3648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 marL="0" marR="0" lvl="0" indent="0" algn="l" defTabSz="829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endParaRPr kumimoji="0" lang="ru-RU" altLang="ru-RU" sz="1596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8" name="Заголовок 1"/>
          <p:cNvSpPr>
            <a:spLocks noGrp="1"/>
          </p:cNvSpPr>
          <p:nvPr>
            <p:ph type="title"/>
          </p:nvPr>
        </p:nvSpPr>
        <p:spPr>
          <a:xfrm>
            <a:off x="838200" y="1085954"/>
            <a:ext cx="10515600" cy="661570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Демонстрация работы проекта</a:t>
            </a:r>
            <a:endParaRPr lang="ru-RU" sz="3600" dirty="0"/>
          </a:p>
        </p:txBody>
      </p:sp>
      <p:pic>
        <p:nvPicPr>
          <p:cNvPr id="6" name="VID-20210719-WA0003(0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69024" y="2013494"/>
            <a:ext cx="2208212" cy="4014787"/>
          </a:xfrm>
        </p:spPr>
      </p:pic>
      <p:pic>
        <p:nvPicPr>
          <p:cNvPr id="4" name="Az8aCW4 - Imgur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978210" y="2078729"/>
            <a:ext cx="2970536" cy="1670927"/>
          </a:xfrm>
          <a:prstGeom prst="rect">
            <a:avLst/>
          </a:prstGeom>
        </p:spPr>
      </p:pic>
      <p:pic>
        <p:nvPicPr>
          <p:cNvPr id="5" name="RGN5i3K - Imgur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992046" y="3920296"/>
            <a:ext cx="2956700" cy="16631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78210" y="1644162"/>
            <a:ext cx="2970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Ожидание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2096764" y="1644162"/>
            <a:ext cx="2970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Реальность</a:t>
            </a:r>
            <a:endParaRPr lang="ru-RU" dirty="0"/>
          </a:p>
        </p:txBody>
      </p:sp>
      <p:pic>
        <p:nvPicPr>
          <p:cNvPr id="7" name="VID-20210720-WA0004(0)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899145" y="2013494"/>
            <a:ext cx="2208133" cy="40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5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96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801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062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843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32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0418885" y="325315"/>
            <a:ext cx="1529861" cy="5363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6443B9C5-54D7-4BF2-8134-B84A76C27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2820" y="259265"/>
            <a:ext cx="3902550" cy="668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0" marR="0" lvl="0" indent="0" algn="l" defTabSz="829178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r>
              <a:rPr kumimoji="0" lang="ru-RU" altLang="ru-RU" sz="3648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9A9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Группа №5</a:t>
            </a:r>
            <a:endParaRPr kumimoji="0" lang="ru-RU" altLang="ru-RU" sz="3648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 marL="0" marR="0" lvl="0" indent="0" algn="l" defTabSz="829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endParaRPr kumimoji="0" lang="ru-RU" altLang="ru-RU" sz="1596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839788" y="1063869"/>
            <a:ext cx="10515600" cy="626820"/>
          </a:xfrm>
        </p:spPr>
        <p:txBody>
          <a:bodyPr>
            <a:normAutofit fontScale="90000"/>
          </a:bodyPr>
          <a:lstStyle/>
          <a:p>
            <a:r>
              <a:rPr lang="ru-RU" dirty="0"/>
              <a:t>Р</a:t>
            </a:r>
            <a:r>
              <a:rPr lang="ru-RU" dirty="0" smtClean="0"/>
              <a:t>азработка </a:t>
            </a:r>
            <a:r>
              <a:rPr lang="ru-RU" dirty="0"/>
              <a:t>механических прототипов.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838592" y="1690689"/>
            <a:ext cx="2039816" cy="4569434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b="0" dirty="0" smtClean="0"/>
              <a:t>Выполняла вся команда.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b="0" dirty="0" smtClean="0"/>
              <a:t>1 часть ноги – Киселев Тимофей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b="0" dirty="0" smtClean="0"/>
              <a:t>2 часть ноги – </a:t>
            </a:r>
            <a:r>
              <a:rPr lang="ru-RU" sz="1800" b="0" dirty="0" err="1" smtClean="0"/>
              <a:t>Умецкая</a:t>
            </a:r>
            <a:r>
              <a:rPr lang="ru-RU" sz="1800" b="0" dirty="0" smtClean="0"/>
              <a:t> Екатерина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b="0" dirty="0" smtClean="0"/>
              <a:t>3 часть ноги – Громов Сергей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b="0" dirty="0" smtClean="0"/>
              <a:t>Корпус – Князюк Рюрик, </a:t>
            </a:r>
            <a:r>
              <a:rPr lang="ru-RU" sz="1800" b="0" dirty="0" err="1" smtClean="0"/>
              <a:t>Елисеенко</a:t>
            </a:r>
            <a:r>
              <a:rPr lang="ru-RU" sz="1800" b="0" dirty="0" smtClean="0"/>
              <a:t> Анастасия</a:t>
            </a:r>
            <a:endParaRPr lang="ru-RU" sz="1800" b="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7" y="1892211"/>
            <a:ext cx="4827123" cy="234568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6" y="4052643"/>
            <a:ext cx="5226906" cy="253450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085" y="1892211"/>
            <a:ext cx="4466492" cy="217508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208" y="4268821"/>
            <a:ext cx="3921369" cy="193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22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0418885" y="325315"/>
            <a:ext cx="1529861" cy="5363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6443B9C5-54D7-4BF2-8134-B84A76C27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2820" y="259265"/>
            <a:ext cx="3902550" cy="668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0" marR="0" lvl="0" indent="0" algn="l" defTabSz="829178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r>
              <a:rPr kumimoji="0" lang="ru-RU" altLang="ru-RU" sz="3648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9A9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Группа №5</a:t>
            </a:r>
            <a:endParaRPr kumimoji="0" lang="ru-RU" altLang="ru-RU" sz="3648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 marL="0" marR="0" lvl="0" indent="0" algn="l" defTabSz="829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endParaRPr kumimoji="0" lang="ru-RU" altLang="ru-RU" sz="1596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503632" y="2139251"/>
            <a:ext cx="43030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Что получилось</a:t>
            </a:r>
            <a:r>
              <a:rPr lang="en-US" sz="1600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Реализовано движение во все 4 стороны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Установлены углы движения ног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Определен порядок движения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Можно регулировать движения</a:t>
            </a: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dirty="0" smtClean="0"/>
          </a:p>
          <a:p>
            <a:r>
              <a:rPr lang="ru-RU" sz="1600" dirty="0" smtClean="0"/>
              <a:t>Ответственные</a:t>
            </a:r>
            <a:r>
              <a:rPr lang="en-US" sz="1600" dirty="0" smtClean="0"/>
              <a:t>: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Громов С., </a:t>
            </a:r>
            <a:r>
              <a:rPr lang="ru-RU" sz="1600" dirty="0" err="1"/>
              <a:t>Умецкая</a:t>
            </a:r>
            <a:r>
              <a:rPr lang="ru-RU" sz="1600" dirty="0"/>
              <a:t> Е. – Модуль движения </a:t>
            </a:r>
            <a:r>
              <a:rPr lang="ru-RU" sz="1600" dirty="0" smtClean="0"/>
              <a:t>робота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err="1"/>
              <a:t>Елисеенко</a:t>
            </a:r>
            <a:r>
              <a:rPr lang="ru-RU" sz="1600" dirty="0"/>
              <a:t> А. – Реализация минимального </a:t>
            </a:r>
            <a:r>
              <a:rPr lang="en-US" sz="1600" dirty="0"/>
              <a:t>API</a:t>
            </a:r>
            <a:r>
              <a:rPr lang="ru-RU" sz="1600" dirty="0"/>
              <a:t> </a:t>
            </a:r>
            <a:r>
              <a:rPr lang="ru-RU" sz="1600" dirty="0" smtClean="0"/>
              <a:t>робота</a:t>
            </a:r>
            <a:endParaRPr lang="ru-RU" sz="1600" dirty="0" smtClean="0"/>
          </a:p>
          <a:p>
            <a:endParaRPr lang="ru-RU" sz="1600" dirty="0" smtClean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39788" y="993745"/>
            <a:ext cx="10515600" cy="696944"/>
          </a:xfrm>
        </p:spPr>
        <p:txBody>
          <a:bodyPr/>
          <a:lstStyle/>
          <a:p>
            <a:r>
              <a:rPr lang="ru-RU" dirty="0" smtClean="0"/>
              <a:t>Модуль движения робота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87" y="1690689"/>
            <a:ext cx="4929189" cy="491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803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0418885" y="325315"/>
            <a:ext cx="1529861" cy="5363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6443B9C5-54D7-4BF2-8134-B84A76C27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2820" y="259265"/>
            <a:ext cx="3902550" cy="668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0" marR="0" lvl="0" indent="0" algn="l" defTabSz="829178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r>
              <a:rPr kumimoji="0" lang="ru-RU" altLang="ru-RU" sz="3648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9A9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Группа №5</a:t>
            </a:r>
            <a:endParaRPr kumimoji="0" lang="ru-RU" altLang="ru-RU" sz="3648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 marL="0" marR="0" lvl="0" indent="0" algn="l" defTabSz="829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endParaRPr kumimoji="0" lang="ru-RU" altLang="ru-RU" sz="1596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503632" y="2139251"/>
            <a:ext cx="43030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Что получилось</a:t>
            </a:r>
            <a:r>
              <a:rPr lang="en-US" sz="1600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Реализована передача команд роботу при получении их через сайт или через программу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 smtClean="0"/>
              <a:t>Сайт для управления роботом в случае отсутствия программы</a:t>
            </a:r>
          </a:p>
          <a:p>
            <a:r>
              <a:rPr lang="ru-RU" sz="1600" dirty="0" smtClean="0"/>
              <a:t>Ответственные</a:t>
            </a:r>
            <a:r>
              <a:rPr lang="en-US" sz="1600" dirty="0" smtClean="0"/>
              <a:t>: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Киселёв Т. - Модуль </a:t>
            </a:r>
            <a:r>
              <a:rPr lang="en-US" sz="1600" dirty="0" err="1"/>
              <a:t>WiFi</a:t>
            </a:r>
            <a:r>
              <a:rPr lang="en-US" sz="1600" dirty="0"/>
              <a:t> </a:t>
            </a:r>
            <a:r>
              <a:rPr lang="en-US" sz="1600" dirty="0" smtClean="0"/>
              <a:t>ESP8266</a:t>
            </a:r>
            <a:endParaRPr lang="ru-RU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Князюк Р. – Программа передачи команд с ПК (</a:t>
            </a:r>
            <a:r>
              <a:rPr lang="en-US" sz="1600" dirty="0"/>
              <a:t>client-part</a:t>
            </a:r>
            <a:r>
              <a:rPr lang="ru-RU" sz="16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Громов С., </a:t>
            </a:r>
            <a:r>
              <a:rPr lang="ru-RU" sz="1600" dirty="0" err="1"/>
              <a:t>Умецкая</a:t>
            </a:r>
            <a:r>
              <a:rPr lang="ru-RU" sz="1600" dirty="0"/>
              <a:t> Е. – Разработка </a:t>
            </a:r>
            <a:r>
              <a:rPr lang="ru-RU" sz="1600" dirty="0" smtClean="0"/>
              <a:t>сайта</a:t>
            </a:r>
            <a:endParaRPr lang="ru-RU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39788" y="993745"/>
            <a:ext cx="10515600" cy="696944"/>
          </a:xfrm>
        </p:spPr>
        <p:txBody>
          <a:bodyPr/>
          <a:lstStyle/>
          <a:p>
            <a:r>
              <a:rPr lang="ru-RU" dirty="0" smtClean="0"/>
              <a:t>Модуль </a:t>
            </a:r>
            <a:r>
              <a:rPr lang="en-US" dirty="0" err="1" smtClean="0"/>
              <a:t>WiFi</a:t>
            </a:r>
            <a:r>
              <a:rPr lang="en-US" dirty="0" smtClean="0"/>
              <a:t> </a:t>
            </a:r>
            <a:r>
              <a:rPr lang="ru-RU" dirty="0" smtClean="0"/>
              <a:t>робота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79" y="1690689"/>
            <a:ext cx="5305483" cy="433405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273" y="1898567"/>
            <a:ext cx="4266359" cy="412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14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10418885" y="325315"/>
            <a:ext cx="1529861" cy="5363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6443B9C5-54D7-4BF2-8134-B84A76C27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2820" y="259265"/>
            <a:ext cx="3902550" cy="668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marL="0" marR="0" lvl="0" indent="0" algn="l" defTabSz="829178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r>
              <a:rPr kumimoji="0" lang="ru-RU" altLang="ru-RU" sz="3648" b="0" i="0" u="none" strike="noStrike" kern="1200" cap="none" spc="0" normalizeH="0" baseline="0" noProof="0" dirty="0" smtClean="0">
                <a:ln>
                  <a:noFill/>
                </a:ln>
                <a:solidFill>
                  <a:srgbClr val="0059A9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Группа №5</a:t>
            </a:r>
            <a:endParaRPr kumimoji="0" lang="ru-RU" altLang="ru-RU" sz="3648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 marL="0" marR="0" lvl="0" indent="0" algn="l" defTabSz="829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656433" algn="l"/>
                <a:tab pos="1312865" algn="l"/>
                <a:tab pos="1969298" algn="l"/>
                <a:tab pos="2625730" algn="l"/>
                <a:tab pos="3282163" algn="l"/>
                <a:tab pos="3938595" algn="l"/>
                <a:tab pos="4595028" algn="l"/>
                <a:tab pos="5251460" algn="l"/>
                <a:tab pos="5907893" algn="l"/>
                <a:tab pos="6564325" algn="l"/>
                <a:tab pos="7220758" algn="l"/>
              </a:tabLst>
              <a:defRPr/>
            </a:pPr>
            <a:endParaRPr kumimoji="0" lang="ru-RU" altLang="ru-RU" sz="1596" b="0" i="0" u="none" strike="noStrike" kern="1200" cap="none" spc="0" normalizeH="0" baseline="0" noProof="0" dirty="0">
              <a:ln>
                <a:noFill/>
              </a:ln>
              <a:solidFill>
                <a:srgbClr val="0059A9"/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839788" y="1063869"/>
            <a:ext cx="10515600" cy="6268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Post-mortem</a:t>
            </a:r>
            <a:r>
              <a:rPr lang="ru-RU" dirty="0" smtClean="0"/>
              <a:t> </a:t>
            </a:r>
            <a:r>
              <a:rPr lang="en-US" dirty="0"/>
              <a:t>documentation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839789" y="1681162"/>
            <a:ext cx="5859949" cy="4789975"/>
          </a:xfrm>
        </p:spPr>
        <p:txBody>
          <a:bodyPr anchor="t"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/>
              <a:t>Хорошее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 smtClean="0"/>
              <a:t>Оно все же ходит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 smtClean="0"/>
              <a:t>Дистанционное управление с любого устройства поддерживающего браузер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/>
              <a:t>Плохое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/>
              <a:t>Силы сервоприводов все же не хватает чтобы встать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/>
              <a:t>Питание от сети, а значит далеко не уйдет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/>
              <a:t>Крепления в корпусе по сути отсутствуют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/>
              <a:t>Можно упростить корпус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/>
              <a:t>Долго тупили с порядком движения ног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/>
              <a:t>Можно взять </a:t>
            </a:r>
            <a:r>
              <a:rPr lang="en-US" b="0" dirty="0"/>
              <a:t>Arduino</a:t>
            </a:r>
            <a:r>
              <a:rPr lang="ru-RU" b="0" dirty="0"/>
              <a:t> поменьше</a:t>
            </a:r>
            <a:endParaRPr lang="en-US" b="0" dirty="0"/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/>
              <a:t>Турель не реализована</a:t>
            </a:r>
            <a:endParaRPr lang="en-US" b="0" dirty="0"/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/>
              <a:t>Очень много времени потратили на проблему питания и конструкции </a:t>
            </a:r>
            <a:r>
              <a:rPr lang="ru-RU" b="0" dirty="0" smtClean="0"/>
              <a:t>робота</a:t>
            </a:r>
            <a:endParaRPr lang="ru-RU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/>
              <a:t>Общее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r>
              <a:rPr lang="ru-RU" b="0" dirty="0" smtClean="0"/>
              <a:t>Скорее всего данный проект будет переделан почти с нуля с учетом прошлого опыта</a:t>
            </a:r>
          </a:p>
          <a:p>
            <a:pPr marL="800067" lvl="1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985" y="2033221"/>
            <a:ext cx="5483469" cy="411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86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325</Words>
  <Application>Microsoft Office PowerPoint</Application>
  <PresentationFormat>Широкоэкранный</PresentationFormat>
  <Paragraphs>57</Paragraphs>
  <Slides>6</Slides>
  <Notes>0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Roboto Medium</vt:lpstr>
      <vt:lpstr>Times New Roman</vt:lpstr>
      <vt:lpstr>1_Тема Office</vt:lpstr>
      <vt:lpstr>Цели и задачи</vt:lpstr>
      <vt:lpstr>Демонстрация работы проекта</vt:lpstr>
      <vt:lpstr>Разработка механических прототипов.</vt:lpstr>
      <vt:lpstr>Модуль движения робота</vt:lpstr>
      <vt:lpstr>Модуль WiFi робота</vt:lpstr>
      <vt:lpstr>Post-mortem documentation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Группа №5</dc:title>
  <dc:creator>D!akov RePack</dc:creator>
  <cp:lastModifiedBy>D!akov RePack</cp:lastModifiedBy>
  <cp:revision>16</cp:revision>
  <dcterms:created xsi:type="dcterms:W3CDTF">2021-07-04T04:24:21Z</dcterms:created>
  <dcterms:modified xsi:type="dcterms:W3CDTF">2021-07-20T14:55:49Z</dcterms:modified>
</cp:coreProperties>
</file>

<file path=docProps/thumbnail.jpeg>
</file>